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160840" cy="40820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 в старину называли железную дорогу?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endParaRPr lang="ru-RU" b="1" dirty="0">
              <a:solidFill>
                <a:srgbClr val="000080"/>
              </a:solidFill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Жестянка;</a:t>
            </a:r>
            <a:endParaRPr lang="ru-RU" sz="2400" b="1" dirty="0"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Чугунка;</a:t>
            </a:r>
            <a:endParaRPr lang="ru-RU" sz="2400" b="1" dirty="0"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Серебрянка;</a:t>
            </a:r>
            <a:endParaRPr lang="ru-RU" sz="2400" b="1" dirty="0"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Стекляшка.</a:t>
            </a:r>
            <a:endParaRPr lang="ru-RU" sz="24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152127"/>
          </a:xfrm>
        </p:spPr>
        <p:txBody>
          <a:bodyPr/>
          <a:lstStyle/>
          <a:p>
            <a:pPr marL="182880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Железнодорожная викторина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9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204864"/>
            <a:ext cx="6400800" cy="347472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Что есть на крыше электровоза и электрички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Пантограф;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Кардиограф;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Полиграф;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Автограф.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8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132856"/>
            <a:ext cx="6400800" cy="347472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Какое 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устройство позволяет подвижному составу (поездам) переходить с главного пути на примыкающие</a:t>
            </a: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а</a:t>
            </a: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Семафор;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б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Шлагбаум;</a:t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в) 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Стрелка;</a:t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г) Башмак.</a:t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22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132856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Какого из этих понятий НЕ существует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а) Железнодорожный узел;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б) Железнодорожная ветка;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Железнодорожное полотно;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Железнодорожные спицы.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 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65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060848"/>
            <a:ext cx="6400800" cy="347472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 называется конец железнодорожного пути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Узел;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Разъезд;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Перегон;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Тупик.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97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16832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Какие вагоны по числу колёсных пар (осей) составляют большинство вагонного парка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Двухосные;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Четырёхосные;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</a:t>
            </a:r>
            <a:r>
              <a:rPr lang="ru-RU" b="1" dirty="0" err="1">
                <a:solidFill>
                  <a:srgbClr val="000080"/>
                </a:solidFill>
                <a:latin typeface="Times New Roman"/>
                <a:ea typeface="Times New Roman"/>
              </a:rPr>
              <a:t>Шестиосные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г) </a:t>
            </a:r>
            <a:r>
              <a:rPr lang="ru-RU" b="1" dirty="0" err="1">
                <a:solidFill>
                  <a:srgbClr val="000080"/>
                </a:solidFill>
                <a:latin typeface="Times New Roman"/>
                <a:ea typeface="Times New Roman"/>
              </a:rPr>
              <a:t>Восьмиосные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9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Какое 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птичье имя получил высокоскоростной электропоезд Москва </a:t>
            </a:r>
            <a:r>
              <a:rPr lang="ru-RU" i="1" dirty="0">
                <a:solidFill>
                  <a:srgbClr val="000080"/>
                </a:solidFill>
                <a:latin typeface="Times New Roman"/>
                <a:ea typeface="Times New Roman"/>
              </a:rPr>
              <a:t>–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 Санкт-Петербург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«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Ястреб»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«Стриж»;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«Сапсан»;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«Сокол».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8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772816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 заканчивается название повести А.С. Пушкина «Станционный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...»?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Наблюдатель;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Смотритель;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Обозреватель;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Надсмотрщик.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 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7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В каком городе России находятся основные железнодорожные вокзалы: </a:t>
            </a:r>
          </a:p>
          <a:p>
            <a:pPr marL="0" lvl="0" indent="0">
              <a:buNone/>
            </a:pPr>
            <a:r>
              <a:rPr lang="ru-RU" b="1" i="1" dirty="0">
                <a:solidFill>
                  <a:srgbClr val="000080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Белорусский</a:t>
            </a:r>
            <a:r>
              <a:rPr lang="ru-RU" b="1" i="1" dirty="0">
                <a:solidFill>
                  <a:srgbClr val="000080"/>
                </a:solidFill>
                <a:latin typeface="Times New Roman"/>
                <a:ea typeface="Times New Roman"/>
              </a:rPr>
              <a:t>, Казанский,  Киевский</a:t>
            </a:r>
            <a:r>
              <a:rPr lang="ru-RU" b="1" i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,</a:t>
            </a:r>
          </a:p>
          <a:p>
            <a:pPr marL="0" lvl="0" indent="0">
              <a:buNone/>
            </a:pPr>
            <a:r>
              <a:rPr lang="ru-RU" b="1" i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Курский</a:t>
            </a:r>
            <a:r>
              <a:rPr lang="ru-RU" b="1" i="1" dirty="0">
                <a:solidFill>
                  <a:srgbClr val="000080"/>
                </a:solidFill>
                <a:latin typeface="Times New Roman"/>
                <a:ea typeface="Times New Roman"/>
              </a:rPr>
              <a:t>, Ленинградский, Павелецкий</a:t>
            </a:r>
            <a:r>
              <a:rPr lang="ru-RU" b="1" i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,</a:t>
            </a:r>
          </a:p>
          <a:p>
            <a:pPr marL="0" lvl="0" indent="0">
              <a:buNone/>
            </a:pPr>
            <a:r>
              <a:rPr lang="ru-RU" b="1" i="1" dirty="0">
                <a:solidFill>
                  <a:srgbClr val="000080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Рижский</a:t>
            </a:r>
            <a:r>
              <a:rPr lang="ru-RU" b="1" i="1" dirty="0">
                <a:solidFill>
                  <a:srgbClr val="000080"/>
                </a:solidFill>
                <a:latin typeface="Times New Roman"/>
                <a:ea typeface="Times New Roman"/>
              </a:rPr>
              <a:t>, </a:t>
            </a:r>
            <a:r>
              <a:rPr lang="ru-RU" b="1" i="1" dirty="0" err="1">
                <a:solidFill>
                  <a:srgbClr val="000080"/>
                </a:solidFill>
                <a:latin typeface="Times New Roman"/>
                <a:ea typeface="Times New Roman"/>
              </a:rPr>
              <a:t>Савёловский</a:t>
            </a:r>
            <a:r>
              <a:rPr lang="ru-RU" b="1" i="1" dirty="0">
                <a:solidFill>
                  <a:srgbClr val="000080"/>
                </a:solidFill>
                <a:latin typeface="Times New Roman"/>
                <a:ea typeface="Times New Roman"/>
              </a:rPr>
              <a:t>, </a:t>
            </a:r>
            <a:r>
              <a:rPr lang="ru-RU" b="1" i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Ярославский?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а) Ленинград;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б) Москва;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в) Октябрьск.</a:t>
            </a:r>
            <a:endParaRPr lang="ru-RU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3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564904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Какой из этих фразеологизмов рождён НЕ в железнодорожной среде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Переводить стрелки (на кого-либо);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Запрыгнуть в последний вагон;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Бежать впереди паровоза;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Ковать железо, пока горячо</a:t>
            </a:r>
            <a:r>
              <a:rPr lang="ru-RU" b="1" i="1" dirty="0">
                <a:solidFill>
                  <a:srgbClr val="000080"/>
                </a:solidFill>
                <a:latin typeface="Times New Roman"/>
                <a:ea typeface="Times New Roman"/>
              </a:rPr>
              <a:t>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979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988840"/>
            <a:ext cx="6400800" cy="347472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Что 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означают три коротких </a:t>
            </a: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звуковых сигнала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подаваемых </a:t>
            </a: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машинистами поездов 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РЖД</a:t>
            </a: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</a:t>
            </a: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а) 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становка поезда;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б) Движение без остановки;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в) Начало движения поезда.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72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556792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Назовите первого царя, начавшего строить железные дороги в России.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b="1" dirty="0" smtClean="0">
              <a:solidFill>
                <a:srgbClr val="000080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Иван </a:t>
            </a:r>
            <a:r>
              <a:rPr lang="en-US" b="1" dirty="0">
                <a:solidFill>
                  <a:srgbClr val="000080"/>
                </a:solidFill>
                <a:latin typeface="Times New Roman"/>
                <a:ea typeface="Times New Roman"/>
              </a:rPr>
              <a:t>VI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Пётр </a:t>
            </a:r>
            <a:r>
              <a:rPr lang="en-US" b="1" dirty="0">
                <a:solidFill>
                  <a:srgbClr val="000080"/>
                </a:solidFill>
                <a:latin typeface="Times New Roman"/>
                <a:ea typeface="Times New Roman"/>
              </a:rPr>
              <a:t>I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Николай </a:t>
            </a:r>
            <a:r>
              <a:rPr lang="en-US" b="1" dirty="0">
                <a:solidFill>
                  <a:srgbClr val="000080"/>
                </a:solidFill>
                <a:latin typeface="Times New Roman"/>
                <a:ea typeface="Times New Roman"/>
              </a:rPr>
              <a:t>I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Александр </a:t>
            </a:r>
            <a:r>
              <a:rPr lang="en-US" b="1" dirty="0">
                <a:solidFill>
                  <a:srgbClr val="000080"/>
                </a:solidFill>
                <a:latin typeface="Times New Roman"/>
                <a:ea typeface="Times New Roman"/>
              </a:rPr>
              <a:t>II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0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060848"/>
            <a:ext cx="6400800" cy="347472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называется светофор, разрешающий поезду следовать со станции на перегон</a:t>
            </a: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</a:t>
            </a: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а) Свободный;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б) Выходной;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в) Открытый.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686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1828800" lvl="4" indent="0">
              <a:buNone/>
            </a:pPr>
            <a:endParaRPr lang="ru-RU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4" indent="0">
              <a:buNone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4" indent="0">
              <a:buNone/>
            </a:pPr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endParaRPr lang="ru-RU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0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44824"/>
            <a:ext cx="6400800" cy="347472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Какие поезда были раньше?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endParaRPr lang="ru-RU" b="1" dirty="0" smtClean="0">
              <a:solidFill>
                <a:srgbClr val="000080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</a:t>
            </a: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Бухгалтерские;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б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Докторские;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в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Курьерские;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г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Банкирские.</a:t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96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2132856"/>
            <a:ext cx="6400800" cy="347472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Какая из этих профессий существует</a:t>
            </a: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?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а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</a:t>
            </a:r>
            <a:r>
              <a:rPr lang="ru-RU" b="1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Облётчик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магистралей;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б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Обходчик путей;</a:t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в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Надзиратель дорог;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г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Контролёр перронов.</a:t>
            </a:r>
            <a:r>
              <a:rPr lang="ru-RU" b="1" dirty="0">
                <a:solidFill>
                  <a:srgbClr val="000080"/>
                </a:solidFill>
                <a:ea typeface="Calibri"/>
                <a:cs typeface="Times New Roman"/>
              </a:rPr>
              <a:t/>
            </a:r>
            <a:br>
              <a:rPr lang="ru-RU" b="1" dirty="0">
                <a:solidFill>
                  <a:srgbClr val="000080"/>
                </a:solidFill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4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2132856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Какая должность есть в штатном расписании железнодорожной станции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b="1" dirty="0">
              <a:solidFill>
                <a:srgbClr val="000080"/>
              </a:solidFill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Составитель рельсов;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Составитель протоколов;</a:t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Составитель поездов;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Составитель чемоданов.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8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988840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Как именуется главный проводник пассажирского 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поезда?</a:t>
            </a:r>
          </a:p>
          <a:p>
            <a:pPr marL="0" indent="0">
              <a:spcAft>
                <a:spcPts val="0"/>
              </a:spcAft>
              <a:buNone/>
            </a:pPr>
            <a:endParaRPr lang="ru-RU" b="1" dirty="0">
              <a:solidFill>
                <a:srgbClr val="000080"/>
              </a:solidFill>
              <a:latin typeface="Times New Roman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а) Старшина;</a:t>
            </a:r>
            <a:endParaRPr lang="ru-RU" sz="24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</a:t>
            </a: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Прораб;</a:t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в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Бригадир;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 г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Сверхпроводник.</a:t>
            </a:r>
            <a:r>
              <a:rPr lang="ru-RU" b="1" dirty="0">
                <a:solidFill>
                  <a:srgbClr val="000080"/>
                </a:solidFill>
                <a:ea typeface="Calibri"/>
                <a:cs typeface="Times New Roman"/>
              </a:rPr>
              <a:t/>
            </a:r>
            <a:br>
              <a:rPr lang="ru-RU" b="1" dirty="0">
                <a:solidFill>
                  <a:srgbClr val="000080"/>
                </a:solidFill>
                <a:ea typeface="Calibri"/>
                <a:cs typeface="Times New Roman"/>
              </a:rPr>
            </a:br>
            <a:r>
              <a:rPr lang="ru-RU" b="1" dirty="0">
                <a:solidFill>
                  <a:srgbClr val="000080"/>
                </a:solidFill>
                <a:ea typeface="Calibri"/>
                <a:cs typeface="Times New Roman"/>
              </a:rPr>
              <a:t/>
            </a:r>
            <a:br>
              <a:rPr lang="ru-RU" b="1" dirty="0">
                <a:solidFill>
                  <a:srgbClr val="000080"/>
                </a:solidFill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94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988840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Что служит для прикрепления рельсов к деревянным шпалам или брусьям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>
              <a:spcAft>
                <a:spcPts val="0"/>
              </a:spcAft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Трость;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Костыль;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Гриф;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Копьё.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6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988840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Чем железнодорожники стопорят вагоны</a:t>
            </a: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?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 </a:t>
            </a: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Башмаками;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б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Сапогами;</a:t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в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Пятками;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г</a:t>
            </a: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Каблуками.</a:t>
            </a:r>
            <a:b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6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132856"/>
            <a:ext cx="6400800" cy="347472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У 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железнодорожных вагонов есть тормозные... Что?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а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Рукава;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б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Карманы;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в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Пояса;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80"/>
                </a:solidFill>
                <a:latin typeface="Times New Roman"/>
                <a:ea typeface="Times New Roman"/>
              </a:rPr>
              <a:t>                        г</a:t>
            </a:r>
            <a:r>
              <a:rPr lang="ru-RU" b="1" dirty="0">
                <a:solidFill>
                  <a:srgbClr val="000080"/>
                </a:solidFill>
                <a:latin typeface="Times New Roman"/>
                <a:ea typeface="Times New Roman"/>
              </a:rPr>
              <a:t>) Лампасы.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52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110</TotalTime>
  <Words>361</Words>
  <Application>Microsoft Office PowerPoint</Application>
  <PresentationFormat>Экран (4:3)</PresentationFormat>
  <Paragraphs>100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Железнодорожная викторина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Методист</cp:lastModifiedBy>
  <cp:revision>18</cp:revision>
  <dcterms:created xsi:type="dcterms:W3CDTF">2017-03-14T11:47:53Z</dcterms:created>
  <dcterms:modified xsi:type="dcterms:W3CDTF">2017-03-27T02:55:15Z</dcterms:modified>
</cp:coreProperties>
</file>